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6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4630400" cy="8229600"/>
  <p:notesSz cx="8229600" cy="14630400"/>
  <p:embeddedFontLst>
    <p:embeddedFont>
      <p:font typeface="Century Gothic" panose="020B0502020202020204" pitchFamily="34" charset="0"/>
      <p:regular r:id="rId7"/>
      <p:bold r:id="rId8"/>
      <p:italic r:id="rId9"/>
      <p:boldItalic r:id="rId10"/>
    </p:embeddedFont>
    <p:embeddedFont>
      <p:font typeface="Instrument Sans Medium" panose="020B0604020202020204" charset="0"/>
      <p:regular r:id="rId11"/>
    </p:embeddedFont>
    <p:embeddedFont>
      <p:font typeface="Open Sans" panose="020B0606030504020204" pitchFamily="34" charset="0"/>
      <p:regular r:id="rId12"/>
    </p:embeddedFont>
    <p:embeddedFont>
      <p:font typeface="Wingdings 3" panose="05040102010807070707" pitchFamily="18" charset="2"/>
      <p:regular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90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1563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1054" y="822960"/>
            <a:ext cx="9601200" cy="3566161"/>
          </a:xfrm>
        </p:spPr>
        <p:txBody>
          <a:bodyPr anchor="b">
            <a:normAutofit/>
          </a:bodyPr>
          <a:lstStyle>
            <a:lvl1pPr algn="l">
              <a:defRPr sz="576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1054" y="4612641"/>
            <a:ext cx="7680960" cy="2336800"/>
          </a:xfrm>
        </p:spPr>
        <p:txBody>
          <a:bodyPr anchor="t">
            <a:normAutofit/>
          </a:bodyPr>
          <a:lstStyle>
            <a:lvl1pPr marL="0" indent="0" algn="l">
              <a:buNone/>
              <a:defRPr sz="252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16143-E03C-4CFD-AFDC-14E5BDEA754C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9873614" y="10160"/>
            <a:ext cx="4572000" cy="4572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7329805" y="109855"/>
            <a:ext cx="7296786" cy="729678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8682990" y="274320"/>
            <a:ext cx="5943600" cy="59436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8803005" y="38734"/>
            <a:ext cx="5823587" cy="582358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9414512" y="731522"/>
            <a:ext cx="5212079" cy="521207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13608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94063-DF36-4330-A365-08DA1FA5B7D6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58195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4" y="2407920"/>
            <a:ext cx="10241281" cy="2737920"/>
          </a:xfrm>
        </p:spPr>
        <p:txBody>
          <a:bodyPr anchor="b">
            <a:normAutofit/>
          </a:bodyPr>
          <a:lstStyle>
            <a:lvl1pPr algn="l">
              <a:defRPr sz="432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6" y="5394960"/>
            <a:ext cx="10241280" cy="179832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7C6C-0F39-4D70-8E8D-FE5B9C95FA73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52465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1054" y="822961"/>
            <a:ext cx="5925186" cy="433832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69760" y="822961"/>
            <a:ext cx="5921375" cy="433831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FA4AC-08CC-42CE-BD01-C191750A04EC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34565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6497" y="822960"/>
            <a:ext cx="5579744" cy="691514"/>
          </a:xfrm>
        </p:spPr>
        <p:txBody>
          <a:bodyPr anchor="b">
            <a:noAutofit/>
          </a:bodyPr>
          <a:lstStyle>
            <a:lvl1pPr marL="0" indent="0">
              <a:buNone/>
              <a:defRPr sz="336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1054" y="1524635"/>
            <a:ext cx="5925186" cy="3636646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294879" y="822960"/>
            <a:ext cx="5598161" cy="691514"/>
          </a:xfrm>
        </p:spPr>
        <p:txBody>
          <a:bodyPr anchor="b">
            <a:noAutofit/>
          </a:bodyPr>
          <a:lstStyle>
            <a:lvl1pPr marL="0" indent="0">
              <a:buNone/>
              <a:defRPr sz="336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67854" y="1514474"/>
            <a:ext cx="5915026" cy="3636646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06551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67278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0651-31F4-45D2-98AE-A2108F41BC07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94041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2014" y="822960"/>
            <a:ext cx="4389120" cy="1645920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055" y="822960"/>
            <a:ext cx="7132321" cy="637032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2014" y="2651760"/>
            <a:ext cx="4389120" cy="2509520"/>
          </a:xfrm>
        </p:spPr>
        <p:txBody>
          <a:bodyPr anchor="t">
            <a:normAutofit/>
          </a:bodyPr>
          <a:lstStyle>
            <a:lvl1pPr marL="0" indent="0">
              <a:buNone/>
              <a:defRPr sz="192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3789A-C914-4DB1-8815-80B5EC7335C5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24057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7374" y="1737360"/>
            <a:ext cx="7223760" cy="1371600"/>
          </a:xfrm>
        </p:spPr>
        <p:txBody>
          <a:bodyPr anchor="b">
            <a:normAutofit/>
          </a:bodyPr>
          <a:lstStyle>
            <a:lvl1pPr algn="l">
              <a:defRPr sz="336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6814" y="1097280"/>
            <a:ext cx="3937169" cy="54864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67374" y="3332480"/>
            <a:ext cx="7225666" cy="2458720"/>
          </a:xfrm>
        </p:spPr>
        <p:txBody>
          <a:bodyPr anchor="t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440AA-91A0-436F-8FDB-C0F939DCAE21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49536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22960" y="640080"/>
            <a:ext cx="12982574" cy="374904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097282" y="4612640"/>
            <a:ext cx="9965052" cy="54864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920"/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968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6" y="822960"/>
            <a:ext cx="12070080" cy="3291840"/>
          </a:xfrm>
        </p:spPr>
        <p:txBody>
          <a:bodyPr anchor="ctr">
            <a:normAutofit/>
          </a:bodyPr>
          <a:lstStyle>
            <a:lvl1pPr algn="l">
              <a:defRPr sz="384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4937760"/>
            <a:ext cx="10243186" cy="2255520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5980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9694" y="822960"/>
            <a:ext cx="10972801" cy="3291840"/>
          </a:xfrm>
        </p:spPr>
        <p:txBody>
          <a:bodyPr anchor="ctr">
            <a:normAutofit/>
          </a:bodyPr>
          <a:lstStyle>
            <a:lvl1pPr algn="l">
              <a:defRPr sz="384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735454" y="4114800"/>
            <a:ext cx="10241280" cy="4572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6" y="5161281"/>
            <a:ext cx="10241280" cy="2021838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38174" y="9746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2494" y="3322321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107752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4" y="4114800"/>
            <a:ext cx="10241280" cy="2036880"/>
          </a:xfrm>
        </p:spPr>
        <p:txBody>
          <a:bodyPr anchor="b">
            <a:normAutofit/>
          </a:bodyPr>
          <a:lstStyle>
            <a:lvl1pPr algn="l">
              <a:defRPr sz="384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3" y="6159577"/>
            <a:ext cx="10243188" cy="103248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10135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9696" y="822960"/>
            <a:ext cx="10972800" cy="3291840"/>
          </a:xfrm>
        </p:spPr>
        <p:txBody>
          <a:bodyPr anchor="ctr">
            <a:normAutofit/>
          </a:bodyPr>
          <a:lstStyle>
            <a:lvl1pPr algn="l">
              <a:defRPr sz="384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1055" y="4714241"/>
            <a:ext cx="10241281" cy="125983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8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5974080"/>
            <a:ext cx="10241281" cy="121920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38174" y="9746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2494" y="3322321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269206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056" y="822960"/>
            <a:ext cx="12070080" cy="329184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1054" y="4714241"/>
            <a:ext cx="10241280" cy="100584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8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5720079"/>
            <a:ext cx="10241281" cy="1473200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bg2">
                    <a:lumMod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15103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54A-A8CA-48C1-9504-691B58049D2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06300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22254" y="822960"/>
            <a:ext cx="246888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2960" y="822960"/>
            <a:ext cx="9387840" cy="637032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6C806-BBF7-471C-9527-881CE2266695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247579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70271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8853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645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965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048363" y="3556000"/>
            <a:ext cx="3578230" cy="385064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1054" y="5384799"/>
            <a:ext cx="10241280" cy="180848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054" y="822961"/>
            <a:ext cx="10241280" cy="433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885294" y="7406641"/>
            <a:ext cx="1920240" cy="43815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E59FD0C-5451-4CA0-86AF-E70AE3279989}" type="datetimeFigureOut">
              <a:rPr lang="en-US" smtClean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1054" y="7406641"/>
            <a:ext cx="9052560" cy="43815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35841" y="6694171"/>
            <a:ext cx="1370694" cy="8039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84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0405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06" r:id="rId20"/>
    <p:sldLayoutId id="2147483707" r:id="rId21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432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89154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16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440180" indent="-34290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92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851660" indent="-20574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400300" indent="-20574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301752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356616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411480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4663440" indent="-274320" algn="l" defTabSz="548640" rtl="0" eaLnBrk="1" latinLnBrk="0" hangingPunct="1">
        <a:spcBef>
          <a:spcPct val="20000"/>
        </a:spcBef>
        <a:spcAft>
          <a:spcPts val="72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hyperlink" Target="&#1079;&#1076;&#1077;&#1089;&#1100;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79082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EFEFE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Отчет по 9 Заданию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839766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Презентация выполнена студентами группы ИСП-23.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793790" y="4457819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Кондратьев А. и Павлов С. представляют результаты работы.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793790" y="5075873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Преподаватель: Васькова Алена Николаевна.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23053"/>
            <a:ext cx="823817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EFEFE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Распределение обязанностей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79880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EFEFE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Павлов Степан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79952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Составление плана сценария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82215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Разработка шаблона презентации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526434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Выступление перед студентами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599521" y="379880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EFEFE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Кондратьев А.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599521" y="4379952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Создание презентации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7599521" y="482215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Разработка интерактивной части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7599521" y="526434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Техническая поддержка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3310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EFEFE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Полезные ссылки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337197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5" name="Text 2"/>
          <p:cNvSpPr/>
          <p:nvPr/>
        </p:nvSpPr>
        <p:spPr>
          <a:xfrm>
            <a:off x="7017306" y="233719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BFBFB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Сценарий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7017306" y="2827615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Ссылка на подробный сценарий мероприятия: </a:t>
            </a:r>
            <a:r>
              <a:rPr lang="en-US" sz="1750" u="sng" dirty="0">
                <a:solidFill>
                  <a:srgbClr val="F5F547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здесь</a:t>
            </a: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280190" y="367248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8" name="Text 5"/>
          <p:cNvSpPr/>
          <p:nvPr/>
        </p:nvSpPr>
        <p:spPr>
          <a:xfrm>
            <a:off x="7017306" y="3672483"/>
            <a:ext cx="371677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BFBFB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Презентация и интерактив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017306" y="4162901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Ссылка на презентацию и интерактивную часть: </a:t>
            </a:r>
            <a:r>
              <a:rPr lang="en-US" sz="1750" u="sng" dirty="0">
                <a:solidFill>
                  <a:srgbClr val="F5F547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здесь</a:t>
            </a: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00776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11" name="Text 8"/>
          <p:cNvSpPr/>
          <p:nvPr/>
        </p:nvSpPr>
        <p:spPr>
          <a:xfrm>
            <a:off x="7017306" y="5007769"/>
            <a:ext cx="318694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BFBFB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Качество мероприятия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7017306" y="5498187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Ссылка на оценку качества проведения: </a:t>
            </a:r>
            <a:r>
              <a:rPr lang="en-US" sz="1750" u="sng" dirty="0">
                <a:solidFill>
                  <a:srgbClr val="F5F547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здесь</a:t>
            </a: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6280190" y="6343055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E3E3E"/>
          </a:solidFill>
          <a:ln/>
        </p:spPr>
      </p:sp>
      <p:sp>
        <p:nvSpPr>
          <p:cNvPr id="14" name="Text 11"/>
          <p:cNvSpPr/>
          <p:nvPr/>
        </p:nvSpPr>
        <p:spPr>
          <a:xfrm>
            <a:off x="7017306" y="6343055"/>
            <a:ext cx="2865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BFBFBF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Усвоение материала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6833473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Ссылка на результаты усвоения материала: </a:t>
            </a:r>
            <a:r>
              <a:rPr lang="en-US" sz="1750" u="sng" dirty="0">
                <a:solidFill>
                  <a:srgbClr val="F5F547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здесь</a:t>
            </a:r>
            <a:r>
              <a:rPr lang="en-US" sz="1750" dirty="0">
                <a:solidFill>
                  <a:srgbClr val="BFBFB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441237" y="614581"/>
            <a:ext cx="7747924" cy="10079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4400" dirty="0">
                <a:solidFill>
                  <a:srgbClr val="FEFEFE"/>
                </a:solidFill>
                <a:latin typeface="Instrument Sans Medium" pitchFamily="34" charset="0"/>
                <a:ea typeface="Instrument Sans Medium" pitchFamily="34" charset="-122"/>
                <a:cs typeface="Instrument Sans Medium" pitchFamily="34" charset="-120"/>
              </a:rPr>
              <a:t>Фото с мероприятия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396835" y="836176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endParaRPr lang="en-US" sz="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725" y="1305629"/>
            <a:ext cx="4546506" cy="3413946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6168" y="1305629"/>
            <a:ext cx="4546506" cy="3405717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725" y="4719574"/>
            <a:ext cx="4546506" cy="3405677"/>
          </a:xfrm>
          <a:prstGeom prst="rect">
            <a:avLst/>
          </a:prstGeom>
        </p:spPr>
      </p:pic>
      <p:pic>
        <p:nvPicPr>
          <p:cNvPr id="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6168" y="4683298"/>
            <a:ext cx="4546506" cy="3407713"/>
          </a:xfrm>
          <a:prstGeom prst="rect">
            <a:avLst/>
          </a:prstGeom>
        </p:spPr>
      </p:pic>
      <p:sp>
        <p:nvSpPr>
          <p:cNvPr id="8" name="Text 2"/>
          <p:cNvSpPr/>
          <p:nvPr/>
        </p:nvSpPr>
        <p:spPr>
          <a:xfrm>
            <a:off x="7602260" y="7680007"/>
            <a:ext cx="6638806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endParaRPr lang="en-US" sz="850" dirty="0"/>
          </a:p>
        </p:txBody>
      </p:sp>
      <p:sp>
        <p:nvSpPr>
          <p:cNvPr id="9" name="Text 3"/>
          <p:cNvSpPr/>
          <p:nvPr/>
        </p:nvSpPr>
        <p:spPr>
          <a:xfrm>
            <a:off x="396835" y="8091011"/>
            <a:ext cx="13836729" cy="181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</TotalTime>
  <Words>100</Words>
  <Application>Microsoft Office PowerPoint</Application>
  <PresentationFormat>Произвольный</PresentationFormat>
  <Paragraphs>27</Paragraphs>
  <Slides>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Century Gothic</vt:lpstr>
      <vt:lpstr>Open Sans</vt:lpstr>
      <vt:lpstr>Instrument Sans Medium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Alex Auger</cp:lastModifiedBy>
  <cp:revision>2</cp:revision>
  <dcterms:created xsi:type="dcterms:W3CDTF">2025-04-18T08:56:01Z</dcterms:created>
  <dcterms:modified xsi:type="dcterms:W3CDTF">2025-04-18T09:56:19Z</dcterms:modified>
</cp:coreProperties>
</file>